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шуня\Desktop\фоні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81341" y="785794"/>
            <a:ext cx="4612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Быть всегда рядом.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6143644"/>
            <a:ext cx="526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в 9-м классе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228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63436"/>
            <a:ext cx="85689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6. Не переносите ваши рабочие неурядицы на общение с собственным ребенком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7.Интересуйтесь не только отметками в дневнике, постарайтесь оценить и узнать его душевное состояние, впечатления от прожитого дня, от общения с друзьями и сверстниками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8.Если есть немного свободного времени, потратьте его на то, чтобы познакомиться и пообщаться с его друзьями и товарищами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9.Не тратьте вечера на телевизор, необязательные телефонные звонки, уборки и стирки, лучше обнимите своего ребенка и пошепчитесь с ним о самом важном, дорогом  и сокровенном и для него, и для вас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!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10.Изучайте своего ребенка, знакомьтесь с его внутренним миром вовремя, бойтесь опоздать!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60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484784"/>
            <a:ext cx="8352929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11.Не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откупайтесь от своего ребенка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подарками.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12.Не обрывайте своего ребенка на полуслове, не спешите, дайте ему выговориться, постарайтесь внимательно выслушать его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13.Не отталкивайте и не отмахивайтесь от него, дайте ему возможность обнять вас, прижаться к вам. Не лишайте ребенка этого ощущения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!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14.Помните! Лишая своего ребенка радости общения с вами сегодня, вы лишаете себя общения с ними в старости!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Помните - бумерангу свойственно возвращаться !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FF0000"/>
                </a:solidFill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2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789040"/>
            <a:ext cx="56766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D:\Рабочий стол\32305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2717"/>
            <a:ext cx="4572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шуня\Desktop\фоні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1690062"/>
            <a:ext cx="698114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4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К воспитанию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детей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следовало бы относиться </a:t>
            </a:r>
            <a:endParaRPr lang="ru-RU" sz="4400" b="1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 </a:t>
            </a:r>
            <a:r>
              <a:rPr lang="ru-RU" sz="4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к самой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важной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из земных профессий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</a:rPr>
              <a:t>».</a:t>
            </a:r>
            <a:b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чий стол\4e5f939056a70_privivanie_doshkolini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0905"/>
            <a:ext cx="2819256" cy="18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1320844181_56909286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" y="2149049"/>
            <a:ext cx="2331576" cy="15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medium_Slayd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31403"/>
            <a:ext cx="2399928" cy="17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шуня\Desktop\фоні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5776" y="476672"/>
            <a:ext cx="4896544" cy="605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                              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Анкета для родителей</a:t>
            </a:r>
            <a:b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1. Вы заняты своими делами, а у ребенка возникли какие-то проблемы. Вы: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а) Оставите свои дела и займетесь им;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 б) Попросите подождать;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 в) «Не лезь с пустяками, некогда».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2. Если вы совершили ошибку по отношению к ребенку, то: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а) Признаете это и извинитесь;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б) Скажете, что ошиблись;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в) Сделаете вид, что вы правы.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3. Считаете ли вы , что с детьми надо советоваться по разным вопросам?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а) Да;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б) Иногда;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в) Нет.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4. Ребенок своим поступком вывел вас из себя.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а) Вы сохранит самообладание;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б) Покажете свое недовольство;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            в) Накричите и накажете.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endParaRPr lang="ru-RU" sz="1600" dirty="0">
              <a:ea typeface="Times New Roman"/>
              <a:cs typeface="Times New Roman"/>
            </a:endParaRPr>
          </a:p>
        </p:txBody>
      </p:sp>
      <p:pic>
        <p:nvPicPr>
          <p:cNvPr id="2050" name="Picture 2" descr="D:\Рабочий стол\158-02-parenting-the-best-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0" y="1895010"/>
            <a:ext cx="2304256" cy="153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f09f9ecab50158e997714df731c85cf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54" y="4941168"/>
            <a:ext cx="2397646" cy="178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шуня\Desktop\фоні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1340768"/>
            <a:ext cx="6691447" cy="4604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5. Ребенок совершил проступок. Ваша реакция: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а) Поставите себя на его место;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б) Разберетесь и накажете;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в) Накажете без разговоров.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6. Всегда ли вы воздерживаетесь от слов, которые могут ранить ребенка?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а) Да;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б) Иногда;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в) Никогда.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7. Выделяете ли вы день, когда ребенок делает, что хочет?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а) Да;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б) Иногда;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 в) Никогда.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8 Можете ли вы устоять против слез, просьб, если видите, что это каприз?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а) Да;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б) Иногда;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        в) Никогда. 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3074" name="Picture 2" descr="D:\Рабочий стол\0a239972d76e0c0f5cf3fb02ac516b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0" y="3140968"/>
            <a:ext cx="2253354" cy="151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eliseev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17232"/>
            <a:ext cx="1733178" cy="11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шуня\Desktop\фоні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5857" y="2060848"/>
            <a:ext cx="57606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/>
                <a:ea typeface="Times New Roman"/>
              </a:rPr>
              <a:t>Многие дети, вступая в подростковый возраст, разительно меняются. Из ласковых, спокойных и послушных они вдруг превращаются в ершистых, неуправляемых, грубых. 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/>
            <a:r>
              <a:rPr lang="ru-RU" dirty="0">
                <a:latin typeface="Times New Roman"/>
                <a:ea typeface="Times New Roman"/>
              </a:rPr>
              <a:t>    К 15 годам у ребенка накапливается немало проблем подросткового возраста. Постепенно нарастает неуверенность в себе. Появляются тревожность, сомнения в собственной значимости для родителей, друзей. Подростки готовы «застревать» в положении «обиженного», «непонятого», искать выход из трудных ситуаций путями, нередко чрезвычайно опасными для здоровья, стремятся преодолеть зависимость от взрослых. </a:t>
            </a:r>
            <a:endParaRPr lang="ru-RU" dirty="0"/>
          </a:p>
        </p:txBody>
      </p:sp>
      <p:pic>
        <p:nvPicPr>
          <p:cNvPr id="4098" name="Picture 2" descr="D:\Рабочий стол\urbanpir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232248" cy="27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\1351865170_deti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04423"/>
            <a:ext cx="2184993" cy="14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чий стол\746_Prikolno_nably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8" y="4793403"/>
            <a:ext cx="2046499" cy="18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шуня\Desktop\фоні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9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89" y="476672"/>
            <a:ext cx="3632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психолога 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9458"/>
            <a:ext cx="7920880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 Давайте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свободу.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Спокойно свыкнитесь с мыслью, что ваш ребенок уже вырос и долго удерживать его возле себя не удастся, а непослушание – это стремление выйти из-под вашей опеки.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852936"/>
            <a:ext cx="792088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 Никаких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нотаций.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Больше всего подростка бесят нудные родительские нравоучения. Измените стиль общения, перейдите на спокойный, вежливый тон и откажитесь от категорических оценок и суждений. Помните: ребенок имеет право на собственный взгляд и собственные выводы.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7848872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 Идите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 компромисс.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Еще ничего никому не удалось доказать с помощью скандала: здесь не бывает победителей. Когда родители и подростки охвачены бурными негативными эмоциями, способность понимать друг друга исчезает.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" y="308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916832"/>
            <a:ext cx="799288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4. Уступает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тот, кто умнее.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Костер ссоры быстро погаснет, если в него не подбрасывать дров. Чтобы скандал прекратился, кто-то должен первым замолчать. Взрослому это сделать легче, чем подростку с неустойчивой психикой. Запомните: лавры победителя в отношениях с собственными детьми не украшают.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17032"/>
            <a:ext cx="7992888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5. Не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надо обижать.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Прекращая ссору, не стремитесь сделать ребенку больно с помощью язвительных замечаний или хлопанья дверьми. Умению достойно выходить из трудных ситуаций ребенок учится у вас.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848" y="4904623"/>
            <a:ext cx="7992888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6. Будьте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тверды и последовательны.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Дети – тонкие психологи. Они прекрасно чувствуют слабость старших. Поэтому, несмотря на вашу готовность к компромиссу, сын или дочь должны знать, что родительский авторитет незыблем. Если же взрослые демонстрируют подростку собственную несдержанность, истеричность, непоследовательность, трудно ждать от него хорошего поведения.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84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3779" y="1268760"/>
            <a:ext cx="713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Ситуации семейного воспитания для обсуждения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345" y="1916832"/>
            <a:ext cx="770485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1. Вы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узнали о том, что деньги, которые вы даете сыну на обед, он тратит в компьютерном зале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dirty="0">
              <a:solidFill>
                <a:srgbClr val="00B050"/>
              </a:solidFill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345" y="2780928"/>
            <a:ext cx="756587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2. Дочь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прогуливает школу, объясняя учителю, что ухаживает за больной бабушкой.</a:t>
            </a:r>
            <a:endParaRPr lang="ru-RU" sz="1600" b="1" dirty="0">
              <a:solidFill>
                <a:srgbClr val="00B050"/>
              </a:solidFill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345" y="3645024"/>
            <a:ext cx="756587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3. Сын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сообщил вам о своем решении подрабатывать в свободное от учебы время.</a:t>
            </a:r>
            <a:endParaRPr lang="ru-RU" sz="1600" b="1" dirty="0">
              <a:solidFill>
                <a:srgbClr val="00B050"/>
              </a:solidFill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345" y="4401432"/>
            <a:ext cx="7704856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4. Вам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не нравятся друзья сына и поэтому... (продолжите фразу).</a:t>
            </a:r>
            <a:endParaRPr lang="ru-RU" sz="1600" b="1" dirty="0">
              <a:solidFill>
                <a:srgbClr val="00B050"/>
              </a:solidFill>
              <a:ea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237" y="5056984"/>
            <a:ext cx="754498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5. Чтобы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повысить успеваемость дочери, вы решили платить дочери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за каждую «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5» по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10 гривен.</a:t>
            </a:r>
            <a:endParaRPr lang="ru-RU" sz="1600" b="1" dirty="0">
              <a:solidFill>
                <a:srgbClr val="00B05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93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80728"/>
            <a:ext cx="85689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Памятка для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родителей</a:t>
            </a: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«Правила семейного воспитания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Помните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что ваша семья и ваш ребенок - это самая большая ценность вашей жизни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!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endParaRPr lang="ru-RU" sz="14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2. Внятно и доступно объясните своему ребенку, почему вы вынуждены работать с утра до ночи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3. Не жалуйтесь своему ребенку, рассказывая ему о вашей работе. Ожидая вас с </a:t>
            </a:r>
            <a:endParaRPr lang="ru-RU" sz="1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работы, он не должен думать о том, как вам там плохо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4. Рассказывайте ребенку о своих успехах и достижениях, демонстрируйте ему свою успешность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5. Сделайте так, чтобы ваше общение с ребенком после возвращения домой было максимально интенсивным.</a:t>
            </a:r>
            <a:endParaRPr lang="ru-RU" sz="1400" dirty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0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626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Машуня</dc:creator>
  <cp:lastModifiedBy>User</cp:lastModifiedBy>
  <cp:revision>14</cp:revision>
  <dcterms:created xsi:type="dcterms:W3CDTF">2013-11-24T20:30:17Z</dcterms:created>
  <dcterms:modified xsi:type="dcterms:W3CDTF">2013-11-25T08:26:25Z</dcterms:modified>
</cp:coreProperties>
</file>